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51e30be00fb47b4"/>
  </p:sldMasterIdLst>
  <p:sldIdLst>
    <p:sldId id="264" r:id="R3276f529010c41b6"/>
    <p:sldId id="265" r:id="R48f9dc26e7244b0f"/>
    <p:sldId id="266" r:id="R918ebaee6e394f29"/>
    <p:sldId id="267" r:id="Rf7952566c98b46a0"/>
    <p:sldId id="268" r:id="R107fc93ece254bba"/>
    <p:sldId id="269" r:id="R16d23b24483f47ee"/>
    <p:sldId id="270" r:id="R8076cbedc96847b8"/>
    <p:sldId id="271" r:id="Ra972318cd9e64b7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51e30be00fb47b4" /><Relationship Type="http://schemas.openxmlformats.org/officeDocument/2006/relationships/theme" Target="/ppt/slideMasters/theme/theme2.xml" Id="R9b8cbc29d4bb49f4" /><Relationship Type="http://schemas.openxmlformats.org/officeDocument/2006/relationships/slide" Target="/ppt/slides/slide9.xml" Id="R3276f529010c41b6" /><Relationship Type="http://schemas.openxmlformats.org/officeDocument/2006/relationships/slide" Target="/ppt/slides/slidea.xml" Id="R48f9dc26e7244b0f" /><Relationship Type="http://schemas.openxmlformats.org/officeDocument/2006/relationships/slide" Target="/ppt/slides/slideb.xml" Id="R918ebaee6e394f29" /><Relationship Type="http://schemas.openxmlformats.org/officeDocument/2006/relationships/slide" Target="/ppt/slides/slidec.xml" Id="Rf7952566c98b46a0" /><Relationship Type="http://schemas.openxmlformats.org/officeDocument/2006/relationships/tableStyles" Target="/ppt/tableStyles.xml" Id="R2e54681937ac4b93" /><Relationship Type="http://schemas.openxmlformats.org/officeDocument/2006/relationships/slide" Target="/ppt/slides/slided.xml" Id="R107fc93ece254bba" /><Relationship Type="http://schemas.openxmlformats.org/officeDocument/2006/relationships/slide" Target="/ppt/slides/slidee.xml" Id="R16d23b24483f47ee" /><Relationship Type="http://schemas.openxmlformats.org/officeDocument/2006/relationships/slide" Target="/ppt/slides/slidef.xml" Id="R8076cbedc96847b8" /><Relationship Type="http://schemas.openxmlformats.org/officeDocument/2006/relationships/slide" Target="/ppt/slides/slide10.xml" Id="Ra972318cd9e64b7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4ddc3be7cfd49be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f50ebe5e9da469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6545f463db394a0e" /><Relationship Type="http://schemas.openxmlformats.org/officeDocument/2006/relationships/slideMaster" Target="/ppt/slideMasters/slideMaster2.xml" Id="Rb0b8583bbaad4056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b0fd10570f5407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6545f463db394a0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25898eb486f44c5" /><Relationship Type="http://schemas.openxmlformats.org/officeDocument/2006/relationships/slideLayout" Target="/ppt/slideLayouts/slideLayout2.xml" Id="Rd84dc57082b941f0" /><Relationship Type="http://schemas.openxmlformats.org/officeDocument/2006/relationships/slideLayout" Target="/ppt/slideLayouts/slideLayout3.xml" Id="R5e089b916733434d" /><Relationship Type="http://schemas.openxmlformats.org/officeDocument/2006/relationships/slideLayout" Target="/ppt/slideLayouts/slideLayout4.xml" Id="R099dc20a14c24eb9" /><Relationship Type="http://schemas.openxmlformats.org/officeDocument/2006/relationships/slideLayout" Target="/ppt/slideLayouts/slideLayout5.xml" Id="R5267c249275649ef" /><Relationship Type="http://schemas.openxmlformats.org/officeDocument/2006/relationships/image" Target="/ppt/media/image2.bin" Id="R79c5ac7b981848eb" /><Relationship Type="http://schemas.openxmlformats.org/officeDocument/2006/relationships/image" Target="/ppt/media/image.bin" Id="Rf7d87126d06a4a8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79c5ac7b981848e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7d87126d06a4a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99dc20a14c24eb9"/>
    <p:sldLayoutId id="2147483652" r:id="R5e089b916733434d"/>
    <p:sldLayoutId id="2147483651" r:id="Rd84dc57082b941f0"/>
    <p:sldLayoutId id="2147483654" r:id="R5267c249275649e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124a19a8bad4452" /><Relationship Type="http://schemas.openxmlformats.org/officeDocument/2006/relationships/chart" Target="/ppt/slides/charts/chart29.xml" Id="R837c0971a7654ef0" /><Relationship Type="http://schemas.openxmlformats.org/officeDocument/2006/relationships/chart" Target="/ppt/slides/charts/chart2a.xml" Id="R4e9a9441ef694051" /><Relationship Type="http://schemas.openxmlformats.org/officeDocument/2006/relationships/chart" Target="/ppt/slides/charts/chart2b.xml" Id="Rc05f0476128c4e3c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a26fac17d7174abd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f0e56fe2d6ea4fe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196fb6235e84412f" /><Relationship Type="http://schemas.openxmlformats.org/officeDocument/2006/relationships/slideLayout" Target="/ppt/slideLayouts/slideLayout5.xml" Id="R709401f5ef5b46c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389867dcee14d0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f7663ada0c664861" /><Relationship Type="http://schemas.openxmlformats.org/officeDocument/2006/relationships/image" Target="/ppt/media/image4.bin" Id="R2b58fd5565024059" /><Relationship Type="http://schemas.openxmlformats.org/officeDocument/2006/relationships/slideLayout" Target="/ppt/slideLayouts/slideLayout5.xml" Id="R2e3aca19e4804297" /><Relationship Type="http://schemas.openxmlformats.org/officeDocument/2006/relationships/chart" Target="/ppt/slides/charts/chart15.xml" Id="Rbcd50f2e13234e6a" /><Relationship Type="http://schemas.openxmlformats.org/officeDocument/2006/relationships/chart" Target="/ppt/slides/charts/chart16.xml" Id="Rf3bf527c031e4945" /><Relationship Type="http://schemas.openxmlformats.org/officeDocument/2006/relationships/chart" Target="/ppt/slides/charts/chart17.xml" Id="Re7a89e3494e44e9a" /><Relationship Type="http://schemas.openxmlformats.org/officeDocument/2006/relationships/chart" Target="/ppt/slides/charts/chart18.xml" Id="Re109a4bc5af844f0" /><Relationship Type="http://schemas.openxmlformats.org/officeDocument/2006/relationships/chart" Target="/ppt/slides/charts/chart19.xml" Id="Re3cc13ef99f4447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945efd9a86e3492d" /><Relationship Type="http://schemas.openxmlformats.org/officeDocument/2006/relationships/image" Target="/ppt/media/image4.bin" Id="Raf9fdfca9fe44514" /><Relationship Type="http://schemas.openxmlformats.org/officeDocument/2006/relationships/slideLayout" Target="/ppt/slideLayouts/slideLayout5.xml" Id="R22d0dd9e13a84a07" /><Relationship Type="http://schemas.openxmlformats.org/officeDocument/2006/relationships/chart" Target="/ppt/slides/charts/chart1b.xml" Id="R32bc432029d14387" /><Relationship Type="http://schemas.openxmlformats.org/officeDocument/2006/relationships/chart" Target="/ppt/slides/charts/chart1c.xml" Id="R169259f792a64d4b" /><Relationship Type="http://schemas.openxmlformats.org/officeDocument/2006/relationships/chart" Target="/ppt/slides/charts/chart1d.xml" Id="Raf4be601548344c3" /><Relationship Type="http://schemas.openxmlformats.org/officeDocument/2006/relationships/chart" Target="/ppt/slides/charts/chart1e.xml" Id="R3b91024af1ac4246" /><Relationship Type="http://schemas.openxmlformats.org/officeDocument/2006/relationships/chart" Target="/ppt/slides/charts/chart1f.xml" Id="R38cd2dc6628346f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ef0b5087fb64590" /><Relationship Type="http://schemas.openxmlformats.org/officeDocument/2006/relationships/image" Target="/ppt/media/image4.bin" Id="R4874035d5ff04723" /><Relationship Type="http://schemas.openxmlformats.org/officeDocument/2006/relationships/slideLayout" Target="/ppt/slideLayouts/slideLayout5.xml" Id="R78d521e18d124487" /><Relationship Type="http://schemas.openxmlformats.org/officeDocument/2006/relationships/chart" Target="/ppt/slides/charts/chart21.xml" Id="Rdde8415ebdd641f2" /><Relationship Type="http://schemas.openxmlformats.org/officeDocument/2006/relationships/chart" Target="/ppt/slides/charts/chart22.xml" Id="Raeb39ebb792b492a" /><Relationship Type="http://schemas.openxmlformats.org/officeDocument/2006/relationships/chart" Target="/ppt/slides/charts/chart23.xml" Id="Re8e853b1141a442b" /><Relationship Type="http://schemas.openxmlformats.org/officeDocument/2006/relationships/chart" Target="/ppt/slides/charts/chart24.xml" Id="R2cd5151fd08346c1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Askim-Frölunda-Högsbo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5.700935</c:v>
              </c:pt>
              <c:pt idx="1">
                <c:v>5.185277</c:v>
              </c:pt>
              <c:pt idx="2">
                <c:v>5.513865</c:v>
              </c:pt>
              <c:pt idx="3">
                <c:v>5.481154</c:v>
              </c:pt>
              <c:pt idx="4">
                <c:v>5.678492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Askims Domarringsväg 103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5.965909</c:v>
              </c:pt>
              <c:pt idx="1">
                <c:v>5.576087</c:v>
              </c:pt>
              <c:pt idx="2">
                <c:v>5.793296</c:v>
              </c:pt>
              <c:pt idx="3">
                <c:v>5.905028</c:v>
              </c:pt>
              <c:pt idx="4">
                <c:v>6.343284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Briggen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5.425000</c:v>
              </c:pt>
              <c:pt idx="1">
                <c:v>4.785714</c:v>
              </c:pt>
              <c:pt idx="2">
                <c:v>5.521739</c:v>
              </c:pt>
              <c:pt idx="3">
                <c:v>5.689655</c:v>
              </c:pt>
              <c:pt idx="4">
                <c:v>5.700000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2012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0.600000</c:v>
              </c:pt>
              <c:pt idx="1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0.300000</c:v>
              </c:pt>
              <c:pt idx="1">
                <c:v>0.700000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0.800000</c:v>
              </c:pt>
              <c:pt idx="1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Briggen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Askims Domarringsväg 103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37c0971a7654ef0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e9a9441ef694051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05f0476128c4e3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Briggen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Askims Domarringsväg 103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Briggen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Askims Domarringsväg 103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196fb6235e84412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Briggen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Askims Domarringsväg 103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Askims Domarringsväg 103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Askim-Frölunda-Högsbo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d50f2e13234e6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3bf527c031e494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7a89e3494e44e9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109a4bc5af844f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3cc13ef99f4447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7663ada0c66486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b58fd556502405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Briggen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Askims Domarringsväg 103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Askims Domarringsväg 103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Askim-Frölunda-Högsbo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2bc432029d1438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69259f792a64d4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4be601548344c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b91024af1ac424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8cd2dc6628346f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45efd9a86e3492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f9fdfca9fe4451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Briggen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Askims Domarringsväg 103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Askims Domarringsväg 103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Askim-Frölunda-Högsbo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de8415ebdd641f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eb39ebb792b492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8e853b1141a442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cd5151fd08346c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ef0b5087fb6459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874035d5ff0472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2017-02-20T13:59:10.398Z</dcterms:created>
  <dcterms:modified xsi:type="dcterms:W3CDTF">2017-02-20T13:59:10.398Z</dcterms:modified>
</cp:coreProperties>
</file>